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EA4B-5A10-4C4C-AFDF-9662858253BB}" type="datetimeFigureOut">
              <a:rPr lang="en-CA" smtClean="0"/>
              <a:t>2020-12-10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A75F-3C3B-4EDD-BD79-EC010CBE72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0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EA4B-5A10-4C4C-AFDF-9662858253BB}" type="datetimeFigureOut">
              <a:rPr lang="en-CA" smtClean="0"/>
              <a:t>2020-12-10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A75F-3C3B-4EDD-BD79-EC010CBE72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821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EA4B-5A10-4C4C-AFDF-9662858253BB}" type="datetimeFigureOut">
              <a:rPr lang="en-CA" smtClean="0"/>
              <a:t>2020-12-10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A75F-3C3B-4EDD-BD79-EC010CBE72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057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EA4B-5A10-4C4C-AFDF-9662858253BB}" type="datetimeFigureOut">
              <a:rPr lang="en-CA" smtClean="0"/>
              <a:t>2020-12-10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A75F-3C3B-4EDD-BD79-EC010CBE72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636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EA4B-5A10-4C4C-AFDF-9662858253BB}" type="datetimeFigureOut">
              <a:rPr lang="en-CA" smtClean="0"/>
              <a:t>2020-12-10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A75F-3C3B-4EDD-BD79-EC010CBE72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372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EA4B-5A10-4C4C-AFDF-9662858253BB}" type="datetimeFigureOut">
              <a:rPr lang="en-CA" smtClean="0"/>
              <a:t>2020-12-10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A75F-3C3B-4EDD-BD79-EC010CBE72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455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EA4B-5A10-4C4C-AFDF-9662858253BB}" type="datetimeFigureOut">
              <a:rPr lang="en-CA" smtClean="0"/>
              <a:t>2020-12-10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A75F-3C3B-4EDD-BD79-EC010CBE72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418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EA4B-5A10-4C4C-AFDF-9662858253BB}" type="datetimeFigureOut">
              <a:rPr lang="en-CA" smtClean="0"/>
              <a:t>2020-12-10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A75F-3C3B-4EDD-BD79-EC010CBE72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97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EA4B-5A10-4C4C-AFDF-9662858253BB}" type="datetimeFigureOut">
              <a:rPr lang="en-CA" smtClean="0"/>
              <a:t>2020-12-10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A75F-3C3B-4EDD-BD79-EC010CBE72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25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EA4B-5A10-4C4C-AFDF-9662858253BB}" type="datetimeFigureOut">
              <a:rPr lang="en-CA" smtClean="0"/>
              <a:t>2020-12-10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A75F-3C3B-4EDD-BD79-EC010CBE72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177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EA4B-5A10-4C4C-AFDF-9662858253BB}" type="datetimeFigureOut">
              <a:rPr lang="en-CA" smtClean="0"/>
              <a:t>2020-12-10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A75F-3C3B-4EDD-BD79-EC010CBE72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80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2EA4B-5A10-4C4C-AFDF-9662858253BB}" type="datetimeFigureOut">
              <a:rPr lang="en-CA" smtClean="0"/>
              <a:t>2020-12-10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A75F-3C3B-4EDD-BD79-EC010CBE72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840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0A49-5378-4CF7-8820-7A40F1920C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Or Not To Be</a:t>
            </a:r>
            <a:b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0D339-D5A4-4223-BF92-B6BED9955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76682"/>
            <a:ext cx="6858000" cy="1655762"/>
          </a:xfrm>
        </p:spPr>
        <p:txBody>
          <a:bodyPr/>
          <a:lstStyle/>
          <a:p>
            <a:r>
              <a:rPr lang="en-CA" dirty="0"/>
              <a:t>Piper Hays</a:t>
            </a:r>
          </a:p>
        </p:txBody>
      </p:sp>
    </p:spTree>
    <p:extLst>
      <p:ext uri="{BB962C8B-B14F-4D97-AF65-F5344CB8AC3E}">
        <p14:creationId xmlns:p14="http://schemas.microsoft.com/office/powerpoint/2010/main" val="19012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435C1-337C-4778-A30F-C8CC32C5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" name="Content Placeholder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023B98F-50CF-4044-A520-819D99980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0"/>
            <a:ext cx="8905461" cy="6881493"/>
          </a:xfrm>
        </p:spPr>
      </p:pic>
    </p:spTree>
    <p:extLst>
      <p:ext uri="{BB962C8B-B14F-4D97-AF65-F5344CB8AC3E}">
        <p14:creationId xmlns:p14="http://schemas.microsoft.com/office/powerpoint/2010/main" val="218828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8BE09-D875-4061-830A-7A1D5A45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A picture containing text, person, dark&#10;&#10;Description automatically generated">
            <a:extLst>
              <a:ext uri="{FF2B5EF4-FFF2-40B4-BE49-F238E27FC236}">
                <a16:creationId xmlns:a16="http://schemas.microsoft.com/office/drawing/2014/main" id="{F40BA958-8D50-4DDA-8234-FC1085DCD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0"/>
            <a:ext cx="8931965" cy="6901973"/>
          </a:xfrm>
        </p:spPr>
      </p:pic>
    </p:spTree>
    <p:extLst>
      <p:ext uri="{BB962C8B-B14F-4D97-AF65-F5344CB8AC3E}">
        <p14:creationId xmlns:p14="http://schemas.microsoft.com/office/powerpoint/2010/main" val="135603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C4AE-1C91-4C86-948E-6BAB192A6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8AC2A62E-B502-4985-BF61-00A3DEA1A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2" y="2505"/>
            <a:ext cx="8871816" cy="6855495"/>
          </a:xfrm>
        </p:spPr>
      </p:pic>
    </p:spTree>
    <p:extLst>
      <p:ext uri="{BB962C8B-B14F-4D97-AF65-F5344CB8AC3E}">
        <p14:creationId xmlns:p14="http://schemas.microsoft.com/office/powerpoint/2010/main" val="234070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FC02A-9FBF-4346-BD2D-0E8F5948F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0EA279-B465-43DE-B1A3-1CE1EDBD2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</p:spPr>
      </p:pic>
    </p:spTree>
    <p:extLst>
      <p:ext uri="{BB962C8B-B14F-4D97-AF65-F5344CB8AC3E}">
        <p14:creationId xmlns:p14="http://schemas.microsoft.com/office/powerpoint/2010/main" val="247169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EBB01-45C5-44EC-9B88-0001F24A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C0CAB3-8F37-4BD9-A530-AFE05E11D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1" y="160751"/>
            <a:ext cx="8458997" cy="6536498"/>
          </a:xfrm>
        </p:spPr>
      </p:pic>
    </p:spTree>
    <p:extLst>
      <p:ext uri="{BB962C8B-B14F-4D97-AF65-F5344CB8AC3E}">
        <p14:creationId xmlns:p14="http://schemas.microsoft.com/office/powerpoint/2010/main" val="106732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8185-1189-4354-B453-C4F6F3B91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EB2E58-3A17-466B-B16C-49BA4FCD3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69573"/>
            <a:ext cx="8958470" cy="6718853"/>
          </a:xfrm>
        </p:spPr>
      </p:pic>
    </p:spTree>
    <p:extLst>
      <p:ext uri="{BB962C8B-B14F-4D97-AF65-F5344CB8AC3E}">
        <p14:creationId xmlns:p14="http://schemas.microsoft.com/office/powerpoint/2010/main" val="298178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7757-B367-4775-8025-A826F13CC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E83E717-C6AE-449C-9D81-B463538CD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0"/>
            <a:ext cx="8772939" cy="6779090"/>
          </a:xfrm>
        </p:spPr>
      </p:pic>
    </p:spTree>
    <p:extLst>
      <p:ext uri="{BB962C8B-B14F-4D97-AF65-F5344CB8AC3E}">
        <p14:creationId xmlns:p14="http://schemas.microsoft.com/office/powerpoint/2010/main" val="3475962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51BF6E9EBA4248B36D02558EF6D837" ma:contentTypeVersion="11" ma:contentTypeDescription="Create a new document." ma:contentTypeScope="" ma:versionID="d49123d235e6760c4a0f1a21627d6921">
  <xsd:schema xmlns:xsd="http://www.w3.org/2001/XMLSchema" xmlns:xs="http://www.w3.org/2001/XMLSchema" xmlns:p="http://schemas.microsoft.com/office/2006/metadata/properties" xmlns:ns2="bd0e13bf-b83a-4be0-a847-333d57e19e22" targetNamespace="http://schemas.microsoft.com/office/2006/metadata/properties" ma:root="true" ma:fieldsID="343d5cf73dae2d9566bf785df7452a98" ns2:_="">
    <xsd:import namespace="bd0e13bf-b83a-4be0-a847-333d57e19e22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e13bf-b83a-4be0-a847-333d57e19e22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bd0e13bf-b83a-4be0-a847-333d57e19e22" xsi:nil="true"/>
  </documentManagement>
</p:properties>
</file>

<file path=customXml/itemProps1.xml><?xml version="1.0" encoding="utf-8"?>
<ds:datastoreItem xmlns:ds="http://schemas.openxmlformats.org/officeDocument/2006/customXml" ds:itemID="{3220EB67-B732-476B-8633-F5F35ABFC0D6}"/>
</file>

<file path=customXml/itemProps2.xml><?xml version="1.0" encoding="utf-8"?>
<ds:datastoreItem xmlns:ds="http://schemas.openxmlformats.org/officeDocument/2006/customXml" ds:itemID="{708E43D6-FDCA-4E78-925F-8400E68EC464}"/>
</file>

<file path=customXml/itemProps3.xml><?xml version="1.0" encoding="utf-8"?>
<ds:datastoreItem xmlns:ds="http://schemas.openxmlformats.org/officeDocument/2006/customXml" ds:itemID="{8FF1C356-CE19-4DC1-819C-099D1C2540A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9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To Be Or Not To Be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Piper Hays</dc:creator>
  <cp:lastModifiedBy>Piper Hays</cp:lastModifiedBy>
  <cp:revision>2</cp:revision>
  <dcterms:created xsi:type="dcterms:W3CDTF">2020-12-10T22:41:41Z</dcterms:created>
  <dcterms:modified xsi:type="dcterms:W3CDTF">2020-12-10T22:56:36Z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0x0101009851BF6E9EBA4248B36D02558EF6D837</vt:lpwstr>
  </property>
</Properties>
</file>